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31"/>
          <a:sy d="100" n="131"/>
        </p:scale>
        <p:origin x="324" y="108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notesMaster" Target="notesMasters/notesMaster1.xml" /><Relationship Id="rId14" Type="http://schemas.openxmlformats.org/officeDocument/2006/relationships/viewProps" Target="viewProps.xml" /><Relationship Id="rId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6" Type="http://schemas.openxmlformats.org/officeDocument/2006/relationships/tableStyles" Target="tableStyles.xml" /><Relationship Id="rId1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120475"/>
            <a:ext cx="7772400" cy="1021556"/>
          </a:xfrm>
        </p:spPr>
        <p:txBody>
          <a:bodyPr anchor="t">
            <a:noAutofit/>
          </a:bodyPr>
          <a:lstStyle>
            <a:lvl1pPr algn="l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10/26/2022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tmc2737@gmail.com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Quick Results</a:t>
            </a:r>
          </a:p>
        </p:txBody>
      </p:sp>
      <p:pic>
        <p:nvPicPr>
          <p:cNvPr descr="./img/recall_tr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71800" y="1193800"/>
            <a:ext cx="32131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1 of 2 between-subjects conditions:</a:t>
            </a:r>
          </a:p>
          <a:p>
            <a:pPr lvl="1"/>
            <a:r>
              <a:rPr i="1"/>
              <a:t>Related Cues</a:t>
            </a:r>
          </a:p>
          <a:p>
            <a:pPr lvl="1"/>
            <a:r>
              <a:rPr i="1"/>
              <a:t>Unrelated Cues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experimental procedure followed in 3 parts:</a:t>
            </a:r>
          </a:p>
          <a:p>
            <a:pPr lvl="0" indent="-342900" marL="342900">
              <a:buAutoNum type="arabicPeriod"/>
            </a:pPr>
            <a:r>
              <a:rPr/>
              <a:t>such and such</a:t>
            </a:r>
          </a:p>
          <a:p>
            <a:pPr lvl="0" indent="-342900" marL="342900">
              <a:buAutoNum type="arabicPeriod"/>
            </a:pPr>
            <a:r>
              <a:rPr/>
              <a:t>such and such</a:t>
            </a:r>
          </a:p>
          <a:p>
            <a:pPr lvl="0" indent="-342900" marL="342900">
              <a:buAutoNum type="arabicPeriod"/>
            </a:pPr>
            <a:r>
              <a:rPr/>
              <a:t>such and such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tmc2737@gmail.com</dc:creator>
  <cp:keywords/>
  <dcterms:created xsi:type="dcterms:W3CDTF">2022-10-26T22:44:01Z</dcterms:created>
  <dcterms:modified xsi:type="dcterms:W3CDTF">2022-10-26T22:44:01Z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